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Mirzo Ulug'bek va Zahiriddin Muxammad Boburlarning pedagogik g'oyalari va ma'rifatparvarlik xizmatlari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765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XV-XVI asrlarda Movarounnahrda ilm-fan va ma'rifat ulkan yuksalishga erishdi. Bu davrda yetishib chiqqan buyuk mutafakkir olimlar pedagogik qarashlar va ta'lim tizimini rivojlantirishga katta hissa qo'shdilar. Ularning merosiy ta'limotlari bugungi kunda ham dolzarbligini yo'qotmagan.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18768"/>
            <a:ext cx="5608320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Xulosa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21569" y="1908453"/>
            <a:ext cx="7237333" cy="1794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Mirzo Ulug'bek va Zahiriddin Muxammad Boburning pedagogik g'oyalari va ma'rifatparvarlik xizmatlari Sharq ta'lim tarixi va tarbiyasida ulkan ahamiyatga ega. Ularning merosiy ta'limotlari ilm-fan, axloq va ma'naviyat rivojlanishi orqali jamiyat taraqqiyotiga xizmat qilishni o'rgatadi.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5098" y="1656159"/>
            <a:ext cx="30480" cy="2298859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785098" y="4319468"/>
            <a:ext cx="2337673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600+</a:t>
            </a:r>
            <a:endParaRPr lang="en-US" sz="5800" dirty="0"/>
          </a:p>
        </p:txBody>
      </p:sp>
      <p:sp>
        <p:nvSpPr>
          <p:cNvPr id="7" name="Text 4"/>
          <p:cNvSpPr/>
          <p:nvPr/>
        </p:nvSpPr>
        <p:spPr>
          <a:xfrm>
            <a:off x="785098" y="5340072"/>
            <a:ext cx="2337673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Yillar davomida ta'sir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85098" y="6175415"/>
            <a:ext cx="2337673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Ularning g'oyalari asrlar mobaynida dolzarbligini saqlab kelmoqda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03163" y="4319468"/>
            <a:ext cx="2337673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1000+</a:t>
            </a:r>
            <a:endParaRPr lang="en-US" sz="5800" dirty="0"/>
          </a:p>
        </p:txBody>
      </p:sp>
      <p:sp>
        <p:nvSpPr>
          <p:cNvPr id="10" name="Text 7"/>
          <p:cNvSpPr/>
          <p:nvPr/>
        </p:nvSpPr>
        <p:spPr>
          <a:xfrm>
            <a:off x="3403163" y="5340072"/>
            <a:ext cx="2337673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olgan talabalar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403163" y="6175415"/>
            <a:ext cx="2337673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O'nlab ta'lim muassasalarida ming minglab shogirdlar bilim olgan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21229" y="4319468"/>
            <a:ext cx="2337673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∞</a:t>
            </a:r>
            <a:endParaRPr lang="en-US" sz="5800" dirty="0"/>
          </a:p>
        </p:txBody>
      </p:sp>
      <p:sp>
        <p:nvSpPr>
          <p:cNvPr id="13" name="Text 10"/>
          <p:cNvSpPr/>
          <p:nvPr/>
        </p:nvSpPr>
        <p:spPr>
          <a:xfrm>
            <a:off x="6021229" y="5340072"/>
            <a:ext cx="2337673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Kelajak avlodlar uchun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021229" y="6175415"/>
            <a:ext cx="2337673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Pedagogik meros abadiy qiymat sifatida saqlanadi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Mirzo Ulug'bek: Ilm-fan va astronomiya sohasining buyuk namoyandasi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553" y="2044541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7371" y="2022515"/>
            <a:ext cx="300144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Hayoti va faoliyati (1394-1449)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37371" y="2473166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Samarqandda o'zining mashhur observatoriyasini qurgan Mirzo Ulug'bek nafaqat davlat arbobi, balki ulug' olim va pedagog sifatida tarixga kirdi.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7371" y="3194090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Astronomiya va matematika bo'yicha ilmiy maktablar tashkil etgan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7371" y="3536990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Yuzlab talabalarni tarbiyalagan va ularga chuqur bilim bergan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7371" y="3879890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Ilmiy tadqiqotlar olib borishda amaliy yondashuvni qo'llagan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602"/>
            <a:ext cx="127644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Ulug'bekning pedagogik g'oyalari va ta'lim falsafasi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4010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37343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96787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688080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Ilmiy tafakkurni rivojlantirish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3282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Talabalar mustaqil fikrlay olishlari va mantiqiy xulosa chiqarishlari kerak deb hisoblagan.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554010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37343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96787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688080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Nazariya va amaliyot uyg'unligi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53282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Bilimlarni amaliy tajribalar orqali mustahkamlashni muhim deb bilgan.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554010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37343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49F8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96787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Talabalarni qiziqtirish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17849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O'quvchilarni ilm-fanga rag'batlantirish va ularning qiziqishlarini rivojlantirish usullarini ishlab chiqqan.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120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Ulug'bek ta'limda individual yondashuvni qo'llab-quvvatlagan va har bir talabaning qobiliyatlarini hisobga olgan holda o'qitish zarurligi haqida fikr yuritgan.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68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Ulug'bekning ma'rifatparvarlik xizmatlari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24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79633"/>
            <a:ext cx="3664744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2953941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Madrasalar qurish va rivojlantirish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798689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Samarqand va Buxoroda ta'lim muassasalarini barpo etib, ularni eng zamonaviy jihozlar bilan ta'minlagan.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424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779633"/>
            <a:ext cx="3664863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2953941"/>
            <a:ext cx="30462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Kutubxonalarni boyitish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444359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Ming nusxadan ortiq qimmatbaho qo'lyozmalar to'plagan va ularni talabalarga ochiq qilgan.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6471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002179"/>
            <a:ext cx="7556421" cy="3048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6176486"/>
            <a:ext cx="3328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Ilm-fanni xalqqa yetkazish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6669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Murakkab ilmiy bilimlarni oddiy tilda tushuntirib, ma'rifatni keng ommalarga targ'ib qilgan.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410" y="481965"/>
            <a:ext cx="9443442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Zahiriddin Muxammad Bobur: Ko'p qirrali shaxs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3410" y="1467803"/>
            <a:ext cx="287881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Hayoti va merosi (1483-1530)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13410" y="1916906"/>
            <a:ext cx="5796439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Bobur nafaqat davlat arbobi va harbiy boshliq, balki buyuk adib, tarixchi va ma'rifatparvar edi. Uning "Boburnoma" asari dunyo adabiyotining durdonalaridan biri hisoblanadi.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3410" y="2915722"/>
            <a:ext cx="579643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O'z farzandlari va yoshlar tarbiyasiga alohida e'tibor bergan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410" y="3257431"/>
            <a:ext cx="579643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va tarbiyaning ahamiyatini chuqur anglagan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410" y="3599140"/>
            <a:ext cx="579643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Axloqiy qadriyatlar va ma'naviy kamolotni ta'kidlagan</a:t>
            </a:r>
            <a:endParaRPr lang="en-US" sz="13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4903" y="1489710"/>
            <a:ext cx="7179588" cy="71795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Boburning pedagogik tamoyillari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3444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Axloqiy va ma'naviy tarbiya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Yoshlarni halol, adolatli va mehr-muruvvatli qilib tarbiyalash zarurligini ta'kidlagan.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4189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Ijodiy qobiliyatlarni rivojlantirish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Talabalarning san'at, adabiyot va musiqaga qiziqishini qo'llab-quvvatlagan.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3568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Mustaqil fikrlash ko'nikmasi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O'quvchilarni tanqidiy tafakkur yuritishga va o'z qarashlarini asoslashga o'rgatgan.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793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Boburning ma'rifatparvarlik faoliyati va ilmiy hissasi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5912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459123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71641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Ilmiy markazlarni qo'llab-quvvatlash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56116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Hindistonda ta'lim muassasalarini tashkil etib, ularni rivojlantirishga katta mablag'lar ajratgan. Kutubxonalar va madrasalarni barpo etishda faol ishtirok etgan.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5912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459123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71641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Adabiyot va san'atni targ'ib qilish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56116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O'zbek, fors va turk tillarida asarlar yozib, ko'p tillilikning ahamiyatini ko'rsatgan. She'riyat va badiiy adabiyotni qo'llab-quvvatlagan.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59123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459123"/>
            <a:ext cx="121920" cy="3182422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716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Tarixiy meros yaratish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20683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"Boburnoma"da o'z davri tarixi, geografiyasi va madaniyati haqida qimmatli ma'lumotlar qoldirgan. Bu asar keyingi avlodlar uchun bebaho pedagogik va tarixiy manba hisoblanadi.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7312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Umumiy pedagogik yondashuvlar va o'xshashliklar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4875" y="2680097"/>
            <a:ext cx="28376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 va axloq uyg'unligi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 ikki mutafakkir ham bilim bilan ma'naviyatni birlashtirishni zarur deb bilgan.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Amaliy ta'lim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Nazariy bilimlarni hayotda qo'llash ko'nikmalarini shakllantirgan.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Ustoz-shogird aloqasi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O'qituvchi va talaba o'rtasidagi yaqin munosabatlar muhimligini ta'kidlagan.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Doimiy rivojlanish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Umr bo'yi o'rganish va o'z-o'zini takomillashtirishni targ'ib qilgan.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143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Sharq pedagogik merosida ulkan iz qoldirish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Zamonaviy ahamiyati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Ulug'bek va Boburning pedagogik g'oyalari bugungi ta'lim tizimi uchun qimmatli namuna bo'lib xizmat qiladi.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7304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3808333"/>
            <a:ext cx="292322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Ta'limda innovatsion yondashuvlar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4743807"/>
            <a:ext cx="29232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Ilmiy metodlar va yangi usullarni joriy etish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737616" y="37304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7"/>
          <p:cNvSpPr/>
          <p:nvPr/>
        </p:nvSpPr>
        <p:spPr>
          <a:xfrm>
            <a:off x="5474732" y="3808333"/>
            <a:ext cx="29233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Shaxsiy namunayi amal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732" y="4743807"/>
            <a:ext cx="29233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O'qituvchi o'zi birinchi bo'lib ilm izlab, o'rganishi kerak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9232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1530906" y="6001107"/>
            <a:ext cx="5641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Milliy va umuminsoniy qadriyatlar uyg'unligi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530906" y="6582251"/>
            <a:ext cx="6867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O'z madaniyatini hurmat qilgan holda dunyo bilimlari bilan boyitish</a:t>
            </a:r>
            <a:endParaRPr lang="en-US" sz="17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2025-10-17T18:15:37Z</dcterms:created>
  <dcterms:modified xsi:type="dcterms:W3CDTF">2025-10-17T18:15:37Z</dcterms:modified>
</cp:coreProperties>
</file>